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8"/>
  </p:notesMasterIdLst>
  <p:sldIdLst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D2AF39-AA00-4261-B927-DEA38B37731B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AC3C9A-BA7C-4189-BD39-18B51FC0D8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585B5-3582-45F8-94CD-E9ED358423B7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1668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2B3A-0F45-4EB1-9FDB-F4EBD275C0D1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50243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9EC95-12B4-4843-BD4D-FA0E21977273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58649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FF638-5C6B-4E43-8E30-943F7D3B6A75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656689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F3024-E9E1-49F0-B39A-F7AAA73ABF83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246501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7471A-E09E-4683-90DC-B04C71C94DD6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428790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BD485-D1E6-4D96-9103-0F217CB4104D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82753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A8127-AA3E-420F-A2C7-13610FF029BD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928333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D09A-2BC1-4309-B116-45DC7975A630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204771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397A9-8FEF-439A-B68E-0AB8FE649FAC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44587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5C071-5E4A-48F2-AEEE-74B8303D7027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7922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4EFC-4D6D-4C96-92D7-F3F6370930D9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58446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6619F-C3FF-4CBC-B4ED-B976544EE54A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3248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246F8-1641-4289-B19D-C60C5340F4AB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92345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C284-060B-4838-A12B-45A60C573A10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70493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4C018-67C6-4421-8903-C1E0312CC5AC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78297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B9D7E-9E09-497F-871E-F46784AA5E8D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42086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9570C-465F-4124-8B4D-FBBD347782E5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86915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6988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556769"/>
            <a:ext cx="8229600" cy="35693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D04A9-4E2A-4086-8A0F-F89D86F25DAF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49011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4591D-A082-4420-89EF-55089F919B3C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0411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</a:t>
            </a:r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Communication and New Media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0359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best thing about social media is to be able to…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Voice your opinions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Participate in movements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Raise awareness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Share new ideas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your favorite new media product to use?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lphaUcPeriod"/>
            </a:pPr>
            <a:r>
              <a:rPr lang="en-US" dirty="0" err="1" smtClean="0"/>
              <a:t>Facebook</a:t>
            </a:r>
            <a:endParaRPr lang="en-US" dirty="0" smtClean="0"/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Twitter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err="1" smtClean="0"/>
              <a:t>Pinterest</a:t>
            </a:r>
            <a:endParaRPr lang="en-US" dirty="0" smtClean="0"/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Any sort of Blog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All of the above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qualities of New Media do you experience the most?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Democratizing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Retaining our individuality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Two way communication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Many speaking to many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best part of New Media is its…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Interactivity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Personalization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Creativity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Flexibility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UTHOR_TITLE_PP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AUTHOR_TITLE_PPT_template.potx</Template>
  <TotalTime>31</TotalTime>
  <Words>125</Words>
  <Application>Microsoft Office PowerPoint</Application>
  <PresentationFormat>On-screen Show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AUTHOR_TITLE_PPT_template</vt:lpstr>
      <vt:lpstr>Custom Design</vt:lpstr>
      <vt:lpstr>Chapter 10</vt:lpstr>
      <vt:lpstr>The best thing about social media is to be able to…</vt:lpstr>
      <vt:lpstr>What is your favorite new media product to use?</vt:lpstr>
      <vt:lpstr>What qualities of New Media do you experience the most?</vt:lpstr>
      <vt:lpstr>The best part of New Media is its…</vt:lpstr>
    </vt:vector>
  </TitlesOfParts>
  <Company>SAGE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Bryan Fishman x7535</dc:creator>
  <cp:lastModifiedBy>taccomazzo</cp:lastModifiedBy>
  <cp:revision>16</cp:revision>
  <dcterms:created xsi:type="dcterms:W3CDTF">2012-02-27T19:05:25Z</dcterms:created>
  <dcterms:modified xsi:type="dcterms:W3CDTF">2012-04-30T21:04:40Z</dcterms:modified>
</cp:coreProperties>
</file>